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5" r:id="rId6"/>
    <p:sldId id="303" r:id="rId7"/>
    <p:sldId id="296" r:id="rId8"/>
    <p:sldId id="297" r:id="rId9"/>
    <p:sldId id="301" r:id="rId10"/>
    <p:sldId id="298" r:id="rId11"/>
    <p:sldId id="299" r:id="rId12"/>
    <p:sldId id="300" r:id="rId13"/>
    <p:sldId id="302" r:id="rId14"/>
    <p:sldId id="30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media/image3.png>
</file>

<file path=ppt/media/image4.jpg>
</file>

<file path=ppt/media/image4.sv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5/27/2021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5/27/2021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smartbugmedia.com/blog/what-is-a-mood-board-and-how-can-it-influence-my-website-design" TargetMode="External"/><Relationship Id="rId4" Type="http://schemas.openxmlformats.org/officeDocument/2006/relationships/hyperlink" Target="https://glints.com/id/lowongan/apa-itu-desain-grafi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id-ID" sz="4800" dirty="0"/>
              <a:t>TEMA : </a:t>
            </a:r>
            <a:r>
              <a:rPr lang="en-US" sz="4800" dirty="0" err="1"/>
              <a:t>aNIME</a:t>
            </a:r>
            <a:endParaRPr lang="en-US" sz="4800" dirty="0">
              <a:solidFill>
                <a:schemeClr val="tx1"/>
              </a:solidFill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B961382-0D49-46A0-A50D-D61A5AC80D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514425" y="3619652"/>
            <a:ext cx="446722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EB0950-5CF1-484D-9EA6-BF7C28521AE5}"/>
              </a:ext>
            </a:extLst>
          </p:cNvPr>
          <p:cNvSpPr txBox="1"/>
          <p:nvPr/>
        </p:nvSpPr>
        <p:spPr>
          <a:xfrm>
            <a:off x="2782957" y="1720840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7200" dirty="0" err="1" smtClean="0">
                <a:latin typeface="Bahnschrift Condensed" panose="020B0502040204020203" pitchFamily="34" charset="0"/>
              </a:rPr>
              <a:t>Sekian</a:t>
            </a:r>
            <a:endParaRPr lang="en-ID" sz="7200" dirty="0">
              <a:latin typeface="Bahnschrift Condensed" panose="020B0502040204020203" pitchFamily="34" charset="0"/>
            </a:endParaRPr>
          </a:p>
          <a:p>
            <a:pPr algn="ctr"/>
            <a:r>
              <a:rPr lang="en-ID" sz="7200" dirty="0">
                <a:latin typeface="Bahnschrift Condensed" panose="020B0502040204020203" pitchFamily="34" charset="0"/>
              </a:rPr>
              <a:t> Dan </a:t>
            </a:r>
          </a:p>
          <a:p>
            <a:pPr algn="ctr"/>
            <a:r>
              <a:rPr lang="en-ID" sz="7200" dirty="0" err="1">
                <a:latin typeface="Bahnschrift Condensed" panose="020B0502040204020203" pitchFamily="34" charset="0"/>
              </a:rPr>
              <a:t>Terima</a:t>
            </a:r>
            <a:r>
              <a:rPr lang="en-ID" sz="7200" dirty="0">
                <a:latin typeface="Bahnschrift Condensed" panose="020B0502040204020203" pitchFamily="34" charset="0"/>
              </a:rPr>
              <a:t> </a:t>
            </a:r>
            <a:r>
              <a:rPr lang="en-ID" sz="7200" dirty="0" err="1">
                <a:latin typeface="Bahnschrift Condensed" panose="020B0502040204020203" pitchFamily="34" charset="0"/>
              </a:rPr>
              <a:t>kasih</a:t>
            </a:r>
            <a:endParaRPr lang="en-ID" sz="7200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501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53916" y="589057"/>
            <a:ext cx="4712677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5000" dirty="0" err="1">
                <a:latin typeface="Bahnschrift Condensed" panose="020B0502040204020203" pitchFamily="34" charset="0"/>
              </a:rPr>
              <a:t>kontribusi</a:t>
            </a:r>
            <a:r>
              <a:rPr lang="en-ID" sz="5000" dirty="0">
                <a:latin typeface="Bahnschrift Condensed" panose="020B0502040204020203" pitchFamily="34" charset="0"/>
              </a:rPr>
              <a:t> </a:t>
            </a:r>
            <a:r>
              <a:rPr lang="en-ID" sz="5000" dirty="0" err="1">
                <a:latin typeface="Bahnschrift Condensed" panose="020B0502040204020203" pitchFamily="34" charset="0"/>
              </a:rPr>
              <a:t>anggota</a:t>
            </a:r>
            <a:endParaRPr lang="en-US" sz="5000" dirty="0"/>
          </a:p>
        </p:txBody>
      </p:sp>
      <p:sp>
        <p:nvSpPr>
          <p:cNvPr id="3" name="Rectangle 2"/>
          <p:cNvSpPr/>
          <p:nvPr/>
        </p:nvSpPr>
        <p:spPr>
          <a:xfrm>
            <a:off x="553915" y="1925406"/>
            <a:ext cx="7631723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5180411269 </a:t>
            </a:r>
            <a:r>
              <a:rPr lang="en-US" sz="33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Azrial</a:t>
            </a:r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33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arcidinata</a:t>
            </a:r>
            <a:r>
              <a:rPr lang="en-US" sz="3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(20%)</a:t>
            </a:r>
            <a:endParaRPr lang="en-US" sz="3300" dirty="0">
              <a:solidFill>
                <a:schemeClr val="tx1">
                  <a:lumMod val="95000"/>
                  <a:lumOff val="5000"/>
                </a:schemeClr>
              </a:solidFill>
              <a:latin typeface="Bahnschrift" panose="020B0502040204020203" pitchFamily="34" charset="0"/>
            </a:endParaRPr>
          </a:p>
          <a:p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5180411264 </a:t>
            </a:r>
            <a:r>
              <a:rPr lang="en-US" sz="33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Jarot</a:t>
            </a:r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Sri </a:t>
            </a:r>
            <a:r>
              <a:rPr lang="en-US" sz="33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Nugroho</a:t>
            </a:r>
            <a:r>
              <a:rPr lang="en-US" sz="3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(20</a:t>
            </a:r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%)</a:t>
            </a:r>
          </a:p>
          <a:p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5180411293 Muhammad </a:t>
            </a:r>
            <a:r>
              <a:rPr lang="en-US" sz="33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Adang</a:t>
            </a:r>
            <a:r>
              <a:rPr lang="en-US" sz="3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(20%)</a:t>
            </a:r>
          </a:p>
          <a:p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5180411368 Muhammad </a:t>
            </a:r>
            <a:r>
              <a:rPr lang="en-US" sz="33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Rosi</a:t>
            </a:r>
            <a:r>
              <a:rPr lang="en-US" sz="3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(20%)</a:t>
            </a:r>
          </a:p>
          <a:p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5180411115 Lucky </a:t>
            </a:r>
            <a:r>
              <a:rPr lang="en-US" sz="33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Ardianto</a:t>
            </a:r>
            <a:r>
              <a:rPr lang="en-US" sz="3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33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" panose="020B0502040204020203" pitchFamily="34" charset="0"/>
              </a:rPr>
              <a:t>(20%)</a:t>
            </a:r>
            <a:endParaRPr lang="en-US" sz="3300" dirty="0">
              <a:solidFill>
                <a:schemeClr val="tx1">
                  <a:lumMod val="95000"/>
                  <a:lumOff val="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213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06A05C-3F42-4B2F-BC3B-DE7497989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Nama </a:t>
            </a:r>
            <a:r>
              <a:rPr lang="en-US" dirty="0" err="1"/>
              <a:t>Kelompok</a:t>
            </a:r>
            <a:r>
              <a:rPr lang="en-US" dirty="0"/>
              <a:t> : 7</a:t>
            </a:r>
            <a:br>
              <a:rPr lang="en-US" dirty="0"/>
            </a:br>
            <a:r>
              <a:rPr lang="en-US" dirty="0"/>
              <a:t>TEMA : ANIME</a:t>
            </a:r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AE31F5-7330-49A8-B5EF-87CBCF8F0FF0}"/>
              </a:ext>
            </a:extLst>
          </p:cNvPr>
          <p:cNvSpPr txBox="1"/>
          <p:nvPr/>
        </p:nvSpPr>
        <p:spPr>
          <a:xfrm>
            <a:off x="1311965" y="2693649"/>
            <a:ext cx="783203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5180411269 </a:t>
            </a:r>
            <a:r>
              <a:rPr lang="en-US" sz="3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Azrial</a:t>
            </a:r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arcidinata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5180411264 </a:t>
            </a:r>
            <a:r>
              <a:rPr lang="en-US" sz="3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Jarot</a:t>
            </a:r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Sri Nugroho </a:t>
            </a:r>
          </a:p>
          <a:p>
            <a:pPr algn="l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5180411293 Muhammad </a:t>
            </a:r>
            <a:r>
              <a:rPr lang="en-US" sz="3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Adang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5180411368 Muhammad </a:t>
            </a:r>
            <a:r>
              <a:rPr lang="en-US" sz="3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Rosi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/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5180411115 Lucky </a:t>
            </a:r>
            <a:r>
              <a:rPr lang="en-US" sz="3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Ardianto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53B503-929B-494A-92E3-CD423DF0B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51" y="357808"/>
            <a:ext cx="5718849" cy="61423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101635-1B42-46B3-AD46-A69F40316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57808"/>
            <a:ext cx="5718849" cy="61423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AB2036-EA68-4A6D-996E-124D6BA1C3DD}"/>
              </a:ext>
            </a:extLst>
          </p:cNvPr>
          <p:cNvSpPr txBox="1"/>
          <p:nvPr/>
        </p:nvSpPr>
        <p:spPr>
          <a:xfrm>
            <a:off x="509674" y="1043730"/>
            <a:ext cx="5215266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D" sz="1600" b="0" i="1" dirty="0" err="1">
                <a:effectLst/>
                <a:latin typeface="PT Serif"/>
              </a:rPr>
              <a:t>moodboard</a:t>
            </a:r>
            <a:r>
              <a:rPr lang="en-ID" sz="1600" b="0" i="0" dirty="0">
                <a:effectLst/>
                <a:latin typeface="PT Serif"/>
              </a:rPr>
              <a:t> </a:t>
            </a:r>
            <a:r>
              <a:rPr lang="en-ID" sz="1600" b="0" i="0" dirty="0" err="1">
                <a:effectLst/>
                <a:latin typeface="PT Serif"/>
              </a:rPr>
              <a:t>adalah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kumpulan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atau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komposisi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gambar</a:t>
            </a:r>
            <a:r>
              <a:rPr lang="en-ID" sz="1600" b="0" i="0" dirty="0">
                <a:effectLst/>
                <a:latin typeface="PT Serif"/>
              </a:rPr>
              <a:t>, visual dan </a:t>
            </a:r>
            <a:r>
              <a:rPr lang="en-ID" sz="1600" b="0" i="0" dirty="0" err="1">
                <a:effectLst/>
                <a:latin typeface="PT Serif"/>
              </a:rPr>
              <a:t>objek</a:t>
            </a:r>
            <a:r>
              <a:rPr lang="en-ID" sz="1600" b="0" i="0" dirty="0">
                <a:effectLst/>
                <a:latin typeface="PT Serif"/>
              </a:rPr>
              <a:t> lain yang </a:t>
            </a:r>
            <a:r>
              <a:rPr lang="en-ID" sz="1600" b="0" i="0" dirty="0" err="1">
                <a:effectLst/>
                <a:latin typeface="PT Serif"/>
              </a:rPr>
              <a:t>biasanya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dibuat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untuk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tujuan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desain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ataupun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presentasi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dengan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klien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atau</a:t>
            </a:r>
            <a:r>
              <a:rPr lang="en-ID" sz="1600" b="0" i="0" dirty="0">
                <a:effectLst/>
                <a:latin typeface="PT Serif"/>
              </a:rPr>
              <a:t> orang </a:t>
            </a:r>
            <a:r>
              <a:rPr lang="en-ID" sz="1600" b="0" i="0" dirty="0" err="1">
                <a:effectLst/>
                <a:latin typeface="PT Serif"/>
              </a:rPr>
              <a:t>lain.Pada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dasarnya</a:t>
            </a:r>
            <a:r>
              <a:rPr lang="en-ID" sz="1600" b="0" i="0" dirty="0">
                <a:effectLst/>
                <a:latin typeface="PT Serif"/>
              </a:rPr>
              <a:t>, </a:t>
            </a:r>
            <a:r>
              <a:rPr lang="en-ID" sz="1600" b="0" i="1" dirty="0" err="1">
                <a:effectLst/>
                <a:latin typeface="PT Serif"/>
              </a:rPr>
              <a:t>moodboard</a:t>
            </a:r>
            <a:r>
              <a:rPr lang="en-ID" sz="1600" b="0" i="0" dirty="0">
                <a:effectLst/>
                <a:latin typeface="PT Serif"/>
              </a:rPr>
              <a:t> </a:t>
            </a:r>
            <a:r>
              <a:rPr lang="en-ID" sz="1600" b="0" i="0" dirty="0" err="1">
                <a:effectLst/>
                <a:latin typeface="PT Serif"/>
              </a:rPr>
              <a:t>memang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sangat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penting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bagi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desainer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karena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dapat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membantu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mereka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untuk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mengetahui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cara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membuat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tema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untuk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suatu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proyek</a:t>
            </a:r>
            <a:r>
              <a:rPr lang="en-ID" sz="1600" b="0" i="0" dirty="0">
                <a:effectLst/>
                <a:latin typeface="PT Serif"/>
              </a:rPr>
              <a:t> </a:t>
            </a:r>
            <a:r>
              <a:rPr lang="en-ID" sz="1600" b="0" i="0" dirty="0" err="1">
                <a:effectLst/>
                <a:latin typeface="PT Serif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desain</a:t>
            </a:r>
            <a:r>
              <a:rPr lang="en-ID" sz="1600" b="0" i="0" dirty="0" err="1">
                <a:effectLst/>
                <a:latin typeface="PT Serif"/>
              </a:rPr>
              <a:t>.Dengan</a:t>
            </a:r>
            <a:r>
              <a:rPr lang="en-ID" sz="1600" b="0" i="0" dirty="0">
                <a:effectLst/>
                <a:latin typeface="PT Serif"/>
              </a:rPr>
              <a:t> kata lain, </a:t>
            </a:r>
            <a:r>
              <a:rPr lang="en-ID" sz="1600" b="0" i="1" dirty="0" err="1">
                <a:effectLst/>
                <a:latin typeface="PT Serif"/>
              </a:rPr>
              <a:t>moodboard</a:t>
            </a:r>
            <a:r>
              <a:rPr lang="en-ID" sz="1600" b="0" i="1" dirty="0">
                <a:effectLst/>
                <a:latin typeface="PT Serif"/>
              </a:rPr>
              <a:t> </a:t>
            </a:r>
            <a:r>
              <a:rPr lang="en-ID" sz="1600" b="0" i="0" dirty="0" err="1">
                <a:effectLst/>
                <a:latin typeface="PT Serif"/>
              </a:rPr>
              <a:t>bisa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menjadi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panduan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bagi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desainer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dalam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mengembangkan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proyek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bisnis</a:t>
            </a:r>
            <a:r>
              <a:rPr lang="en-ID" sz="1600" b="0" i="0" dirty="0">
                <a:effectLst/>
                <a:latin typeface="PT Serif"/>
              </a:rPr>
              <a:t>. </a:t>
            </a:r>
            <a:r>
              <a:rPr lang="en-ID" sz="1600" b="0" i="0" dirty="0" err="1">
                <a:effectLst/>
                <a:latin typeface="PT Serif"/>
              </a:rPr>
              <a:t>Bagi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kamu</a:t>
            </a:r>
            <a:r>
              <a:rPr lang="en-ID" sz="1600" b="0" i="0" dirty="0">
                <a:effectLst/>
                <a:latin typeface="PT Serif"/>
              </a:rPr>
              <a:t> yang </a:t>
            </a:r>
            <a:r>
              <a:rPr lang="en-ID" sz="1600" b="0" i="0" dirty="0" err="1">
                <a:effectLst/>
                <a:latin typeface="PT Serif"/>
              </a:rPr>
              <a:t>sedang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melakukan</a:t>
            </a:r>
            <a:r>
              <a:rPr lang="en-ID" sz="1600" b="0" i="1" dirty="0">
                <a:effectLst/>
                <a:latin typeface="PT Serif"/>
              </a:rPr>
              <a:t> rebranding</a:t>
            </a:r>
            <a:r>
              <a:rPr lang="en-ID" sz="1600" b="0" i="0" dirty="0">
                <a:effectLst/>
                <a:latin typeface="PT Serif"/>
              </a:rPr>
              <a:t> </a:t>
            </a:r>
            <a:r>
              <a:rPr lang="en-ID" sz="1600" b="0" i="0" dirty="0" err="1">
                <a:effectLst/>
                <a:latin typeface="PT Serif"/>
              </a:rPr>
              <a:t>atau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bahkan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baru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membangun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sebuah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bisnis</a:t>
            </a:r>
            <a:r>
              <a:rPr lang="en-ID" sz="1600" b="0" i="0" dirty="0">
                <a:effectLst/>
                <a:latin typeface="PT Serif"/>
              </a:rPr>
              <a:t>, </a:t>
            </a:r>
            <a:r>
              <a:rPr lang="en-ID" sz="1600" b="0" i="1" dirty="0" err="1">
                <a:effectLst/>
                <a:latin typeface="PT Serif"/>
              </a:rPr>
              <a:t>moodboard</a:t>
            </a:r>
            <a:r>
              <a:rPr lang="en-ID" sz="1600" b="0" i="0" dirty="0">
                <a:effectLst/>
                <a:latin typeface="PT Serif"/>
              </a:rPr>
              <a:t> </a:t>
            </a:r>
            <a:r>
              <a:rPr lang="en-ID" sz="1600" b="0" i="0" dirty="0" err="1">
                <a:effectLst/>
                <a:latin typeface="PT Serif"/>
              </a:rPr>
              <a:t>memegang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peran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penting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untukmengenalkan</a:t>
            </a:r>
            <a:r>
              <a:rPr lang="en-ID" sz="1600" b="0" i="1" dirty="0">
                <a:effectLst/>
                <a:latin typeface="PT Serif"/>
              </a:rPr>
              <a:t> brand</a:t>
            </a:r>
            <a:r>
              <a:rPr lang="en-ID" sz="1600" b="0" i="0" dirty="0">
                <a:effectLst/>
                <a:latin typeface="PT Serif"/>
              </a:rPr>
              <a:t> </a:t>
            </a:r>
            <a:r>
              <a:rPr lang="en-ID" sz="1600" b="0" i="0" dirty="0" err="1">
                <a:effectLst/>
                <a:latin typeface="PT Serif"/>
              </a:rPr>
              <a:t>secara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akurat</a:t>
            </a:r>
            <a:r>
              <a:rPr lang="en-ID" sz="1600" b="0" i="0" dirty="0">
                <a:effectLst/>
                <a:latin typeface="PT Serif"/>
              </a:rPr>
              <a:t>.</a:t>
            </a:r>
          </a:p>
          <a:p>
            <a:pPr algn="l"/>
            <a:r>
              <a:rPr lang="en-ID" sz="1600" b="0" i="0" dirty="0" err="1">
                <a:effectLst/>
                <a:latin typeface="PT Serif"/>
              </a:rPr>
              <a:t>Dilansir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dari</a:t>
            </a:r>
            <a:r>
              <a:rPr lang="en-ID" sz="1600" b="0" i="0" dirty="0">
                <a:effectLst/>
                <a:latin typeface="PT Serif"/>
              </a:rPr>
              <a:t> </a:t>
            </a:r>
            <a:r>
              <a:rPr lang="en-ID" sz="1600" b="0" i="0" dirty="0">
                <a:effectLst/>
                <a:latin typeface="PT Serif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Smart Bug Media</a:t>
            </a:r>
            <a:r>
              <a:rPr lang="en-ID" sz="1600" b="0" i="0" dirty="0">
                <a:effectLst/>
                <a:latin typeface="PT Serif"/>
              </a:rPr>
              <a:t>, </a:t>
            </a:r>
            <a:r>
              <a:rPr lang="en-ID" sz="1600" b="0" i="0" dirty="0" err="1">
                <a:effectLst/>
                <a:latin typeface="PT Serif"/>
              </a:rPr>
              <a:t>ada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beberapa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sampel</a:t>
            </a:r>
            <a:r>
              <a:rPr lang="en-ID" sz="1600" b="0" i="0" dirty="0">
                <a:effectLst/>
                <a:latin typeface="PT Serif"/>
              </a:rPr>
              <a:t> yang </a:t>
            </a:r>
            <a:r>
              <a:rPr lang="en-ID" sz="1600" b="0" i="0" dirty="0" err="1">
                <a:effectLst/>
                <a:latin typeface="PT Serif"/>
              </a:rPr>
              <a:t>bisa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kamu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masukkan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ke</a:t>
            </a:r>
            <a:r>
              <a:rPr lang="en-ID" sz="1600" b="0" i="0" dirty="0">
                <a:effectLst/>
                <a:latin typeface="PT Serif"/>
              </a:rPr>
              <a:t> </a:t>
            </a:r>
            <a:r>
              <a:rPr lang="en-ID" sz="1600" b="0" i="0" dirty="0" err="1">
                <a:effectLst/>
                <a:latin typeface="PT Serif"/>
              </a:rPr>
              <a:t>dalam</a:t>
            </a:r>
            <a:r>
              <a:rPr lang="en-ID" sz="1600" b="0" i="0" dirty="0">
                <a:effectLst/>
                <a:latin typeface="PT Serif"/>
              </a:rPr>
              <a:t> </a:t>
            </a:r>
            <a:r>
              <a:rPr lang="en-ID" sz="1600" b="0" i="1" dirty="0" err="1">
                <a:effectLst/>
                <a:latin typeface="PT Serif"/>
              </a:rPr>
              <a:t>moodboard</a:t>
            </a:r>
            <a:r>
              <a:rPr lang="en-ID" sz="1600" b="0" i="0" dirty="0">
                <a:effectLst/>
                <a:latin typeface="PT Serif"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1600" b="0" i="0" dirty="0" err="1">
                <a:effectLst/>
                <a:latin typeface="PT Serif"/>
              </a:rPr>
              <a:t>gambar</a:t>
            </a:r>
            <a:r>
              <a:rPr lang="en-ID" sz="1600" b="0" i="0" dirty="0">
                <a:effectLst/>
                <a:latin typeface="PT Serif"/>
              </a:rPr>
              <a:t>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1600" b="0" i="1" dirty="0">
                <a:effectLst/>
                <a:latin typeface="PT Serif"/>
              </a:rPr>
              <a:t>font</a:t>
            </a:r>
            <a:endParaRPr lang="en-ID" sz="1600" b="0" i="0" dirty="0">
              <a:effectLst/>
              <a:latin typeface="PT 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1600" b="0" i="0" dirty="0" err="1">
                <a:effectLst/>
                <a:latin typeface="PT Serif"/>
              </a:rPr>
              <a:t>warna</a:t>
            </a:r>
            <a:endParaRPr lang="en-ID" sz="1600" b="0" i="0" dirty="0">
              <a:effectLst/>
              <a:latin typeface="PT 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1600" b="0" i="0" dirty="0" err="1">
                <a:effectLst/>
                <a:latin typeface="PT Serif"/>
              </a:rPr>
              <a:t>grafik</a:t>
            </a:r>
            <a:endParaRPr lang="en-ID" sz="1600" b="0" i="0" dirty="0">
              <a:effectLst/>
              <a:latin typeface="PT 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sz="1600" b="0" i="0" dirty="0" err="1">
                <a:effectLst/>
                <a:latin typeface="PT Serif"/>
              </a:rPr>
              <a:t>pola</a:t>
            </a:r>
            <a:r>
              <a:rPr lang="en-ID" sz="1600" b="0" i="0" dirty="0">
                <a:effectLst/>
                <a:latin typeface="PT Serif"/>
              </a:rPr>
              <a:t>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8AA6E0-36E8-4540-B898-7A21D965BE62}"/>
              </a:ext>
            </a:extLst>
          </p:cNvPr>
          <p:cNvSpPr txBox="1"/>
          <p:nvPr/>
        </p:nvSpPr>
        <p:spPr>
          <a:xfrm>
            <a:off x="509674" y="644579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b="1" dirty="0" err="1">
                <a:effectLst/>
                <a:latin typeface="PT Serif"/>
              </a:rPr>
              <a:t>moodboard</a:t>
            </a:r>
            <a:endParaRPr lang="en-ID" sz="2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CECE1E-8037-4C02-8556-EE0F9BDBC515}"/>
              </a:ext>
            </a:extLst>
          </p:cNvPr>
          <p:cNvSpPr txBox="1"/>
          <p:nvPr/>
        </p:nvSpPr>
        <p:spPr>
          <a:xfrm>
            <a:off x="6096000" y="1043730"/>
            <a:ext cx="558632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b="1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Mockup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merupakan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media visual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digunakan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untuk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melihat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preview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sebuah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konsep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desain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Selanjutnya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diberikan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efek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visual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sehingga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hasil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gambar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terlihat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menyerupai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wujud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sebenarnya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ID" b="1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Mockup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akan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memberikan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gambaran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desain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sebelum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diaplikasikan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menjadi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benda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nyata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sehingga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memudahkan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pekerjaan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desainer</a:t>
            </a:r>
            <a:r>
              <a:rPr lang="en-ID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  <a:endParaRPr lang="en-ID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D6C02A-C325-4915-ABAB-E403847AB1A8}"/>
              </a:ext>
            </a:extLst>
          </p:cNvPr>
          <p:cNvSpPr txBox="1"/>
          <p:nvPr/>
        </p:nvSpPr>
        <p:spPr>
          <a:xfrm>
            <a:off x="6228523" y="552546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b="1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Mockup</a:t>
            </a: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2474351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2CEF5-85DE-4541-AC7A-983AB06CB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 HURUF : ARIAL BOLD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35915-4837-465F-8848-EBEF1E97C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/>
              <a:t>Menggunakan</a:t>
            </a:r>
            <a:r>
              <a:rPr lang="en-US" sz="2800" dirty="0"/>
              <a:t> style </a:t>
            </a:r>
            <a:r>
              <a:rPr lang="en-US" sz="2800" dirty="0" err="1"/>
              <a:t>huruf</a:t>
            </a:r>
            <a:r>
              <a:rPr lang="en-US" sz="2800" dirty="0"/>
              <a:t> </a:t>
            </a:r>
            <a:r>
              <a:rPr lang="en-US" sz="2800" dirty="0" err="1"/>
              <a:t>arial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beberapa</a:t>
            </a:r>
            <a:r>
              <a:rPr lang="en-US" sz="2800" dirty="0"/>
              <a:t> </a:t>
            </a:r>
            <a:r>
              <a:rPr lang="en-US" sz="2800" dirty="0" err="1"/>
              <a:t>tambahan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mempertebalkanya</a:t>
            </a:r>
            <a:r>
              <a:rPr lang="en-US" sz="2800" dirty="0"/>
              <a:t> dan </a:t>
            </a:r>
            <a:r>
              <a:rPr lang="en-US" sz="2800" dirty="0" err="1"/>
              <a:t>mengubahnya</a:t>
            </a:r>
            <a:r>
              <a:rPr lang="en-US" sz="2800" dirty="0"/>
              <a:t> </a:t>
            </a:r>
            <a:r>
              <a:rPr lang="en-US" sz="2800" dirty="0" err="1"/>
              <a:t>kedalam</a:t>
            </a:r>
            <a:r>
              <a:rPr lang="en-US" sz="2800" dirty="0"/>
              <a:t> Bahasa </a:t>
            </a:r>
            <a:r>
              <a:rPr lang="en-US" sz="2800" dirty="0" err="1"/>
              <a:t>jepang</a:t>
            </a:r>
            <a:r>
              <a:rPr lang="en-US" sz="2800" dirty="0"/>
              <a:t> yang </a:t>
            </a:r>
            <a:r>
              <a:rPr lang="en-US" sz="2800" dirty="0" err="1"/>
              <a:t>dimana</a:t>
            </a:r>
            <a:r>
              <a:rPr lang="en-US" sz="2800" dirty="0"/>
              <a:t> </a:t>
            </a:r>
            <a:r>
              <a:rPr lang="en-US" sz="2800" dirty="0" err="1"/>
              <a:t>akan</a:t>
            </a:r>
            <a:r>
              <a:rPr lang="en-US" sz="2800" dirty="0"/>
              <a:t> </a:t>
            </a:r>
            <a:r>
              <a:rPr lang="en-US" sz="2800" dirty="0" err="1"/>
              <a:t>tampaK</a:t>
            </a:r>
            <a:r>
              <a:rPr lang="en-US" sz="2800" dirty="0"/>
              <a:t> </a:t>
            </a:r>
            <a:r>
              <a:rPr lang="en-US" sz="2800" dirty="0" err="1"/>
              <a:t>elegan</a:t>
            </a:r>
            <a:r>
              <a:rPr lang="en-US" sz="2800" dirty="0"/>
              <a:t> dan </a:t>
            </a:r>
            <a:r>
              <a:rPr lang="en-US" sz="2800" dirty="0" err="1"/>
              <a:t>lebih</a:t>
            </a:r>
            <a:r>
              <a:rPr lang="en-US" sz="2800" dirty="0"/>
              <a:t> </a:t>
            </a:r>
            <a:r>
              <a:rPr lang="en-US" sz="2800" dirty="0" err="1"/>
              <a:t>mendapatkan</a:t>
            </a:r>
            <a:r>
              <a:rPr lang="en-US" sz="2800" dirty="0"/>
              <a:t> </a:t>
            </a:r>
            <a:r>
              <a:rPr lang="en-US" sz="2800" dirty="0" err="1"/>
              <a:t>kesan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bentuk</a:t>
            </a:r>
            <a:r>
              <a:rPr lang="en-US" sz="2800" dirty="0"/>
              <a:t> </a:t>
            </a:r>
            <a:r>
              <a:rPr lang="en-US" sz="2800" dirty="0" err="1"/>
              <a:t>tebal</a:t>
            </a:r>
            <a:r>
              <a:rPr lang="en-US" sz="2800" dirty="0"/>
              <a:t> </a:t>
            </a:r>
            <a:r>
              <a:rPr lang="en-US" sz="2800" dirty="0" err="1"/>
              <a:t>atau</a:t>
            </a:r>
            <a:r>
              <a:rPr lang="en-US" sz="2800" dirty="0"/>
              <a:t> bold </a:t>
            </a:r>
            <a:r>
              <a:rPr lang="en-US" sz="2800" dirty="0" err="1"/>
              <a:t>tersebut</a:t>
            </a:r>
            <a:r>
              <a:rPr lang="en-US" sz="2800" dirty="0"/>
              <a:t>. Karena </a:t>
            </a:r>
            <a:r>
              <a:rPr lang="en-US" sz="2800" dirty="0" err="1"/>
              <a:t>penerapannya</a:t>
            </a:r>
            <a:r>
              <a:rPr lang="en-US" sz="2800" dirty="0"/>
              <a:t> juga </a:t>
            </a:r>
            <a:r>
              <a:rPr lang="en-US" sz="2800" dirty="0" err="1"/>
              <a:t>sangat</a:t>
            </a:r>
            <a:r>
              <a:rPr lang="en-US" sz="2800" dirty="0"/>
              <a:t> </a:t>
            </a:r>
            <a:r>
              <a:rPr lang="en-US" sz="2800" dirty="0" err="1"/>
              <a:t>sesuai</a:t>
            </a:r>
            <a:r>
              <a:rPr lang="en-US" sz="2800" dirty="0"/>
              <a:t> </a:t>
            </a:r>
            <a:r>
              <a:rPr lang="en-US" sz="2800" dirty="0" err="1"/>
              <a:t>dengan</a:t>
            </a:r>
            <a:r>
              <a:rPr lang="en-US" sz="2800" dirty="0"/>
              <a:t> </a:t>
            </a:r>
            <a:r>
              <a:rPr lang="en-US" sz="2800" dirty="0" err="1"/>
              <a:t>konsep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tema</a:t>
            </a:r>
            <a:r>
              <a:rPr lang="en-US" sz="2800" dirty="0"/>
              <a:t> kami </a:t>
            </a:r>
            <a:r>
              <a:rPr lang="en-US" sz="2800" dirty="0" err="1"/>
              <a:t>yaitu</a:t>
            </a:r>
            <a:r>
              <a:rPr lang="en-US" sz="2800" dirty="0"/>
              <a:t> anime </a:t>
            </a:r>
            <a:r>
              <a:rPr lang="en-US" sz="2800" dirty="0" err="1"/>
              <a:t>atau</a:t>
            </a:r>
            <a:r>
              <a:rPr lang="en-US" sz="2800" dirty="0"/>
              <a:t> manga.</a:t>
            </a:r>
            <a:endParaRPr lang="en-ID" sz="2800" dirty="0"/>
          </a:p>
        </p:txBody>
      </p:sp>
    </p:spTree>
    <p:extLst>
      <p:ext uri="{BB962C8B-B14F-4D97-AF65-F5344CB8AC3E}">
        <p14:creationId xmlns:p14="http://schemas.microsoft.com/office/powerpoint/2010/main" val="3870713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1A5EB-0028-48AD-982E-1B17D7E12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PEWARNAAN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D3A15-BDAC-498D-B640-354EF39F8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Disini</a:t>
            </a:r>
            <a:r>
              <a:rPr lang="en-US" sz="2400" dirty="0"/>
              <a:t> </a:t>
            </a:r>
            <a:r>
              <a:rPr lang="en-US" sz="2400" dirty="0" err="1"/>
              <a:t>dimana</a:t>
            </a:r>
            <a:r>
              <a:rPr lang="en-US" sz="2400" dirty="0"/>
              <a:t> </a:t>
            </a:r>
            <a:r>
              <a:rPr lang="en-US" sz="2400" dirty="0" err="1"/>
              <a:t>menggambil</a:t>
            </a:r>
            <a:r>
              <a:rPr lang="en-US" sz="2400" dirty="0"/>
              <a:t> </a:t>
            </a:r>
            <a:r>
              <a:rPr lang="en-US" sz="2400" dirty="0" err="1"/>
              <a:t>beberapa</a:t>
            </a:r>
            <a:r>
              <a:rPr lang="en-US" sz="2400" dirty="0"/>
              <a:t> </a:t>
            </a:r>
            <a:r>
              <a:rPr lang="en-US" sz="2400" dirty="0" err="1"/>
              <a:t>warna</a:t>
            </a:r>
            <a:r>
              <a:rPr lang="en-US" sz="2400" dirty="0"/>
              <a:t> </a:t>
            </a:r>
            <a:r>
              <a:rPr lang="en-US" sz="2400" dirty="0" err="1"/>
              <a:t>dimana</a:t>
            </a:r>
            <a:r>
              <a:rPr lang="en-US" sz="2400" dirty="0"/>
              <a:t> </a:t>
            </a:r>
            <a:r>
              <a:rPr lang="en-US" sz="2400" dirty="0" err="1"/>
              <a:t>warna</a:t>
            </a:r>
            <a:r>
              <a:rPr lang="en-US" sz="2400" dirty="0"/>
              <a:t> </a:t>
            </a:r>
            <a:r>
              <a:rPr lang="en-US" sz="2400" dirty="0" err="1"/>
              <a:t>tersebut</a:t>
            </a:r>
            <a:r>
              <a:rPr lang="en-US" sz="2400" dirty="0"/>
              <a:t> </a:t>
            </a:r>
            <a:r>
              <a:rPr lang="en-US" sz="2400" dirty="0" err="1"/>
              <a:t>terkesan</a:t>
            </a:r>
            <a:r>
              <a:rPr lang="en-US" sz="2400" dirty="0"/>
              <a:t> </a:t>
            </a:r>
            <a:r>
              <a:rPr lang="en-US" sz="2400" dirty="0" err="1"/>
              <a:t>masuk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tema</a:t>
            </a:r>
            <a:r>
              <a:rPr lang="en-US" sz="2400" dirty="0"/>
              <a:t> </a:t>
            </a:r>
            <a:r>
              <a:rPr lang="en-US" sz="2400" dirty="0" err="1"/>
              <a:t>atau</a:t>
            </a:r>
            <a:r>
              <a:rPr lang="en-US" sz="2400" dirty="0"/>
              <a:t> </a:t>
            </a:r>
            <a:r>
              <a:rPr lang="en-US" sz="2400" dirty="0" err="1"/>
              <a:t>tampak</a:t>
            </a:r>
            <a:r>
              <a:rPr lang="en-US" sz="2400" dirty="0"/>
              <a:t>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cocok</a:t>
            </a:r>
            <a:r>
              <a:rPr lang="en-US" sz="2400" dirty="0"/>
              <a:t> dan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menarik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kebanyakan</a:t>
            </a:r>
            <a:r>
              <a:rPr lang="en-US" sz="2400" dirty="0"/>
              <a:t> </a:t>
            </a:r>
            <a:r>
              <a:rPr lang="en-US" sz="2400" dirty="0" err="1"/>
              <a:t>warna</a:t>
            </a:r>
            <a:r>
              <a:rPr lang="en-US" sz="2400" dirty="0"/>
              <a:t> </a:t>
            </a:r>
            <a:r>
              <a:rPr lang="en-US" sz="2400" dirty="0" err="1"/>
              <a:t>lainya</a:t>
            </a:r>
            <a:r>
              <a:rPr lang="en-US" sz="2400" dirty="0"/>
              <a:t> </a:t>
            </a:r>
            <a:r>
              <a:rPr lang="en-US" sz="2400" dirty="0" err="1"/>
              <a:t>saya</a:t>
            </a:r>
            <a:r>
              <a:rPr lang="en-US" sz="2400" dirty="0"/>
              <a:t> </a:t>
            </a:r>
            <a:r>
              <a:rPr lang="en-US" sz="2400" dirty="0" err="1"/>
              <a:t>mengambil</a:t>
            </a:r>
            <a:r>
              <a:rPr lang="en-US" sz="2400" dirty="0"/>
              <a:t> </a:t>
            </a:r>
            <a:r>
              <a:rPr lang="en-US" sz="2400" dirty="0" err="1"/>
              <a:t>beberapa</a:t>
            </a:r>
            <a:r>
              <a:rPr lang="en-US" sz="2400" dirty="0"/>
              <a:t> </a:t>
            </a:r>
            <a:r>
              <a:rPr lang="en-US" sz="2400" dirty="0" err="1"/>
              <a:t>warna</a:t>
            </a:r>
            <a:r>
              <a:rPr lang="en-US" sz="2400" dirty="0"/>
              <a:t> </a:t>
            </a:r>
            <a:r>
              <a:rPr lang="en-US" sz="2400" dirty="0" err="1"/>
              <a:t>yaitu</a:t>
            </a:r>
            <a:r>
              <a:rPr lang="en-US" sz="2400" dirty="0"/>
              <a:t> </a:t>
            </a:r>
            <a:r>
              <a:rPr lang="en-US" sz="2400" dirty="0" err="1"/>
              <a:t>ada</a:t>
            </a:r>
            <a:r>
              <a:rPr lang="en-US" sz="2400" dirty="0"/>
              <a:t> </a:t>
            </a:r>
            <a:r>
              <a:rPr lang="en-US" sz="2400" dirty="0" err="1"/>
              <a:t>warna</a:t>
            </a:r>
            <a:r>
              <a:rPr lang="en-US" sz="2400"/>
              <a:t> pink</a:t>
            </a:r>
            <a:r>
              <a:rPr lang="en-US" sz="2400" dirty="0"/>
              <a:t>, </a:t>
            </a:r>
            <a:r>
              <a:rPr lang="en-US" sz="2400" dirty="0" err="1"/>
              <a:t>putih</a:t>
            </a:r>
            <a:r>
              <a:rPr lang="en-US" sz="2400" dirty="0"/>
              <a:t>, </a:t>
            </a:r>
            <a:r>
              <a:rPr lang="en-US" sz="2400" dirty="0" err="1"/>
              <a:t>hitam</a:t>
            </a:r>
            <a:r>
              <a:rPr lang="en-US" sz="2400" dirty="0"/>
              <a:t> dan </a:t>
            </a:r>
            <a:r>
              <a:rPr lang="en-US" sz="2400" dirty="0" err="1"/>
              <a:t>merah</a:t>
            </a:r>
            <a:r>
              <a:rPr lang="en-US" sz="2400" dirty="0"/>
              <a:t> di mana </a:t>
            </a:r>
            <a:r>
              <a:rPr lang="en-US" sz="2400" dirty="0" err="1"/>
              <a:t>nuansa</a:t>
            </a:r>
            <a:r>
              <a:rPr lang="en-US" sz="2400" dirty="0"/>
              <a:t> </a:t>
            </a:r>
            <a:r>
              <a:rPr lang="en-US" sz="2400" dirty="0" err="1"/>
              <a:t>tersebut</a:t>
            </a:r>
            <a:r>
              <a:rPr lang="en-US" sz="2400" dirty="0"/>
              <a:t> </a:t>
            </a:r>
            <a:r>
              <a:rPr lang="en-US" sz="2400" dirty="0" err="1"/>
              <a:t>lebih</a:t>
            </a:r>
            <a:r>
              <a:rPr lang="en-US" sz="2400" dirty="0"/>
              <a:t> aesthetic dan </a:t>
            </a:r>
            <a:r>
              <a:rPr lang="en-US" sz="2400" dirty="0" err="1"/>
              <a:t>masuk</a:t>
            </a:r>
            <a:r>
              <a:rPr lang="en-US" sz="2400" dirty="0"/>
              <a:t>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beberapa</a:t>
            </a:r>
            <a:r>
              <a:rPr lang="en-US" sz="2400" dirty="0"/>
              <a:t> background. Dan </a:t>
            </a:r>
            <a:r>
              <a:rPr lang="en-US" sz="2400" dirty="0" err="1"/>
              <a:t>bisa</a:t>
            </a:r>
            <a:r>
              <a:rPr lang="en-US" sz="2400" dirty="0"/>
              <a:t> </a:t>
            </a:r>
            <a:r>
              <a:rPr lang="en-US" sz="2400" dirty="0" err="1"/>
              <a:t>merasakan</a:t>
            </a:r>
            <a:r>
              <a:rPr lang="en-US" sz="2400" dirty="0"/>
              <a:t> </a:t>
            </a:r>
            <a:r>
              <a:rPr lang="en-US" sz="2400" dirty="0" err="1"/>
              <a:t>nuansa</a:t>
            </a:r>
            <a:r>
              <a:rPr lang="en-US" sz="2400" dirty="0"/>
              <a:t> </a:t>
            </a:r>
            <a:r>
              <a:rPr lang="en-US" sz="2400" dirty="0" err="1"/>
              <a:t>seperti</a:t>
            </a:r>
            <a:r>
              <a:rPr lang="en-US" sz="2400" dirty="0"/>
              <a:t> di </a:t>
            </a:r>
            <a:r>
              <a:rPr lang="en-US" sz="2400" dirty="0" err="1"/>
              <a:t>dalam</a:t>
            </a:r>
            <a:r>
              <a:rPr lang="en-US" sz="2400" dirty="0"/>
              <a:t> anime </a:t>
            </a:r>
            <a:r>
              <a:rPr lang="en-US" sz="2400" dirty="0" err="1"/>
              <a:t>tersebut</a:t>
            </a:r>
            <a:r>
              <a:rPr lang="en-US" sz="2400" dirty="0"/>
              <a:t>.</a:t>
            </a:r>
          </a:p>
          <a:p>
            <a:endParaRPr lang="en-ID" sz="2800" dirty="0"/>
          </a:p>
        </p:txBody>
      </p:sp>
    </p:spTree>
    <p:extLst>
      <p:ext uri="{BB962C8B-B14F-4D97-AF65-F5344CB8AC3E}">
        <p14:creationId xmlns:p14="http://schemas.microsoft.com/office/powerpoint/2010/main" val="101752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996E5-DDC6-4122-9B13-0064F5628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JENIS WARNA DAN KODE PEWARNAAN</a:t>
            </a:r>
            <a:endParaRPr lang="en-ID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241EEE-52AE-4140-9F10-D56B6AD426EB}"/>
              </a:ext>
            </a:extLst>
          </p:cNvPr>
          <p:cNvSpPr/>
          <p:nvPr/>
        </p:nvSpPr>
        <p:spPr>
          <a:xfrm>
            <a:off x="1205948" y="2014194"/>
            <a:ext cx="1987826" cy="331305"/>
          </a:xfrm>
          <a:prstGeom prst="rect">
            <a:avLst/>
          </a:pr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/>
              <a:t>#ECA2A2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E7317A-3E0D-46A1-A060-A5717F552EB8}"/>
              </a:ext>
            </a:extLst>
          </p:cNvPr>
          <p:cNvSpPr/>
          <p:nvPr/>
        </p:nvSpPr>
        <p:spPr>
          <a:xfrm>
            <a:off x="1205948" y="3899179"/>
            <a:ext cx="1987826" cy="3313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/>
              <a:t>#ECA2A2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BEE084-ED5E-4297-9D28-D4C65B270BE7}"/>
              </a:ext>
            </a:extLst>
          </p:cNvPr>
          <p:cNvSpPr/>
          <p:nvPr/>
        </p:nvSpPr>
        <p:spPr>
          <a:xfrm>
            <a:off x="1205948" y="2881937"/>
            <a:ext cx="1987826" cy="33130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60E8AE-963B-4FB2-819A-8494C08CEFB0}"/>
              </a:ext>
            </a:extLst>
          </p:cNvPr>
          <p:cNvSpPr/>
          <p:nvPr/>
        </p:nvSpPr>
        <p:spPr>
          <a:xfrm>
            <a:off x="1205948" y="4870213"/>
            <a:ext cx="1987826" cy="33130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dirty="0"/>
              <a:t>#C80202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F39302-607F-47E3-8ABF-4BC17F27C004}"/>
              </a:ext>
            </a:extLst>
          </p:cNvPr>
          <p:cNvSpPr txBox="1"/>
          <p:nvPr/>
        </p:nvSpPr>
        <p:spPr>
          <a:xfrm>
            <a:off x="1616765" y="2881937"/>
            <a:ext cx="11661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>
                <a:solidFill>
                  <a:schemeClr val="bg1"/>
                </a:solidFill>
              </a:rPr>
              <a:t>#000000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785C46-8E7B-4FC8-9982-7FCC3ED73842}"/>
              </a:ext>
            </a:extLst>
          </p:cNvPr>
          <p:cNvSpPr txBox="1"/>
          <p:nvPr/>
        </p:nvSpPr>
        <p:spPr>
          <a:xfrm>
            <a:off x="1616765" y="3880165"/>
            <a:ext cx="12854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/>
              <a:t>#FFFFFF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A85584-C1D5-48A9-B3F5-8A3A9AB1D773}"/>
              </a:ext>
            </a:extLst>
          </p:cNvPr>
          <p:cNvSpPr txBox="1"/>
          <p:nvPr/>
        </p:nvSpPr>
        <p:spPr>
          <a:xfrm>
            <a:off x="3193774" y="194097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/>
              <a:t>Pink : </a:t>
            </a: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kesan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bentuk</a:t>
            </a:r>
            <a:r>
              <a:rPr lang="en-ID" dirty="0"/>
              <a:t> </a:t>
            </a:r>
            <a:r>
              <a:rPr lang="en-ID" dirty="0" err="1"/>
              <a:t>bunga</a:t>
            </a:r>
            <a:r>
              <a:rPr lang="en-ID" dirty="0"/>
              <a:t> </a:t>
            </a:r>
            <a:r>
              <a:rPr lang="en-ID" dirty="0" err="1"/>
              <a:t>sakura</a:t>
            </a:r>
            <a:r>
              <a:rPr lang="en-ID" dirty="0"/>
              <a:t> di </a:t>
            </a:r>
            <a:r>
              <a:rPr lang="en-ID" dirty="0" err="1"/>
              <a:t>jepang</a:t>
            </a:r>
            <a:r>
              <a:rPr lang="en-ID" dirty="0"/>
              <a:t> agar </a:t>
            </a:r>
            <a:r>
              <a:rPr lang="en-ID" dirty="0" err="1"/>
              <a:t>terkesan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hangat</a:t>
            </a:r>
            <a:r>
              <a:rPr lang="en-ID" dirty="0"/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6DC03A-641D-45E0-8ED6-9FC6DF5B67E1}"/>
              </a:ext>
            </a:extLst>
          </p:cNvPr>
          <p:cNvSpPr txBox="1"/>
          <p:nvPr/>
        </p:nvSpPr>
        <p:spPr>
          <a:xfrm>
            <a:off x="3193774" y="278442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 err="1"/>
              <a:t>Hitam</a:t>
            </a:r>
            <a:r>
              <a:rPr lang="en-ID" dirty="0"/>
              <a:t> :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bentuk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dark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bentuk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sangar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keren</a:t>
            </a:r>
            <a:r>
              <a:rPr lang="en-ID" dirty="0"/>
              <a:t>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E26AA4-8E6B-4B8F-B211-506A1693ECF4}"/>
              </a:ext>
            </a:extLst>
          </p:cNvPr>
          <p:cNvSpPr txBox="1"/>
          <p:nvPr/>
        </p:nvSpPr>
        <p:spPr>
          <a:xfrm>
            <a:off x="3193774" y="3749680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 err="1"/>
              <a:t>Putih</a:t>
            </a:r>
            <a:r>
              <a:rPr lang="en-ID" dirty="0"/>
              <a:t> :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bentuk</a:t>
            </a:r>
            <a:r>
              <a:rPr lang="en-ID" dirty="0"/>
              <a:t> </a:t>
            </a:r>
            <a:r>
              <a:rPr lang="en-ID" dirty="0" err="1"/>
              <a:t>apresiasi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</a:t>
            </a:r>
            <a:r>
              <a:rPr lang="en-ID" dirty="0" err="1"/>
              <a:t>bendera</a:t>
            </a:r>
            <a:r>
              <a:rPr lang="en-ID" dirty="0"/>
              <a:t> </a:t>
            </a:r>
            <a:r>
              <a:rPr lang="en-ID" dirty="0" err="1"/>
              <a:t>jepang</a:t>
            </a:r>
            <a:r>
              <a:rPr lang="en-ID" dirty="0"/>
              <a:t> </a:t>
            </a:r>
            <a:r>
              <a:rPr lang="en-ID" dirty="0" err="1"/>
              <a:t>yg</a:t>
            </a:r>
            <a:r>
              <a:rPr lang="en-ID" dirty="0"/>
              <a:t> </a:t>
            </a:r>
            <a:r>
              <a:rPr lang="en-ID" dirty="0" err="1"/>
              <a:t>berisi</a:t>
            </a:r>
            <a:r>
              <a:rPr lang="en-ID" dirty="0"/>
              <a:t> </a:t>
            </a:r>
            <a:r>
              <a:rPr lang="en-ID" dirty="0" err="1"/>
              <a:t>merah</a:t>
            </a:r>
            <a:r>
              <a:rPr lang="en-ID" dirty="0"/>
              <a:t> dan </a:t>
            </a:r>
            <a:r>
              <a:rPr lang="en-ID" dirty="0" err="1"/>
              <a:t>putih</a:t>
            </a:r>
            <a:r>
              <a:rPr lang="en-ID" dirty="0"/>
              <a:t> </a:t>
            </a:r>
            <a:r>
              <a:rPr lang="en-ID" dirty="0" err="1"/>
              <a:t>karena</a:t>
            </a:r>
            <a:r>
              <a:rPr lang="en-ID" dirty="0"/>
              <a:t> anime </a:t>
            </a:r>
            <a:r>
              <a:rPr lang="en-ID" dirty="0" err="1"/>
              <a:t>banyak</a:t>
            </a:r>
            <a:r>
              <a:rPr lang="en-ID" dirty="0"/>
              <a:t> </a:t>
            </a:r>
            <a:r>
              <a:rPr lang="en-ID" dirty="0" err="1"/>
              <a:t>terdapat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jepang</a:t>
            </a:r>
            <a:r>
              <a:rPr lang="en-ID" dirty="0"/>
              <a:t>.</a:t>
            </a:r>
          </a:p>
          <a:p>
            <a:r>
              <a:rPr lang="en-ID" dirty="0"/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1C5FD87-C123-47D9-87AC-B017B0F88032}"/>
              </a:ext>
            </a:extLst>
          </p:cNvPr>
          <p:cNvSpPr txBox="1"/>
          <p:nvPr/>
        </p:nvSpPr>
        <p:spPr>
          <a:xfrm>
            <a:off x="3193774" y="480669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/>
              <a:t>Merah : </a:t>
            </a:r>
            <a:r>
              <a:rPr lang="en-ID" dirty="0" err="1"/>
              <a:t>hampir</a:t>
            </a:r>
            <a:r>
              <a:rPr lang="en-ID" dirty="0"/>
              <a:t>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warna</a:t>
            </a:r>
            <a:r>
              <a:rPr lang="en-ID" dirty="0"/>
              <a:t> </a:t>
            </a:r>
            <a:r>
              <a:rPr lang="en-ID" dirty="0" err="1"/>
              <a:t>putih</a:t>
            </a:r>
            <a:r>
              <a:rPr lang="en-ID" dirty="0"/>
              <a:t> dan </a:t>
            </a:r>
            <a:r>
              <a:rPr lang="en-ID" dirty="0" err="1"/>
              <a:t>hal</a:t>
            </a:r>
            <a:r>
              <a:rPr lang="en-ID" dirty="0"/>
              <a:t> </a:t>
            </a:r>
            <a:r>
              <a:rPr lang="en-ID" dirty="0" err="1"/>
              <a:t>tersebut</a:t>
            </a:r>
            <a:r>
              <a:rPr lang="en-ID" dirty="0"/>
              <a:t> </a:t>
            </a:r>
            <a:r>
              <a:rPr lang="en-ID" dirty="0" err="1"/>
              <a:t>terkesan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jepang</a:t>
            </a:r>
            <a:r>
              <a:rPr lang="en-ID" dirty="0"/>
              <a:t> </a:t>
            </a:r>
            <a:r>
              <a:rPr lang="en-ID" dirty="0" err="1"/>
              <a:t>jepangan</a:t>
            </a:r>
            <a:r>
              <a:rPr lang="en-ID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6097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FE0C1-8599-49A2-9878-3699DE09A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MOCKUP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A1F8EA-E032-4C7C-9C29-C1C95F0446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2798" y="2120348"/>
            <a:ext cx="4704523" cy="3846029"/>
          </a:xfrm>
        </p:spPr>
      </p:pic>
    </p:spTree>
    <p:extLst>
      <p:ext uri="{BB962C8B-B14F-4D97-AF65-F5344CB8AC3E}">
        <p14:creationId xmlns:p14="http://schemas.microsoft.com/office/powerpoint/2010/main" val="1705219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B6659-8566-48BF-A560-5D531D432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MOCKUP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7A6591-FFCD-4EB0-9088-00F25CDC9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1878" y="1669774"/>
            <a:ext cx="10628243" cy="4545632"/>
          </a:xfrm>
        </p:spPr>
      </p:pic>
    </p:spTree>
    <p:extLst>
      <p:ext uri="{BB962C8B-B14F-4D97-AF65-F5344CB8AC3E}">
        <p14:creationId xmlns:p14="http://schemas.microsoft.com/office/powerpoint/2010/main" val="3246081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6253E-5D79-4E1D-B8A4-13DBF23B0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ID" dirty="0"/>
              <a:t>OODBOARD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E47D7A1-4C47-45C6-A725-06071E556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130" y="1736036"/>
            <a:ext cx="10906540" cy="4678016"/>
          </a:xfrm>
        </p:spPr>
      </p:pic>
    </p:spTree>
    <p:extLst>
      <p:ext uri="{BB962C8B-B14F-4D97-AF65-F5344CB8AC3E}">
        <p14:creationId xmlns:p14="http://schemas.microsoft.com/office/powerpoint/2010/main" val="21745453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975FBC4-9D33-46BE-911D-419763BA9AF9}">
  <ds:schemaRefs>
    <ds:schemaRef ds:uri="http://purl.org/dc/dcmitype/"/>
    <ds:schemaRef ds:uri="http://www.w3.org/XML/1998/namespace"/>
    <ds:schemaRef ds:uri="http://purl.org/dc/terms/"/>
    <ds:schemaRef ds:uri="http://purl.org/dc/elements/1.1/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1815</TotalTime>
  <Words>274</Words>
  <Application>Microsoft Office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</vt:lpstr>
      <vt:lpstr>Avenir Next LT Pro</vt:lpstr>
      <vt:lpstr>Avenir Next LT Pro Light</vt:lpstr>
      <vt:lpstr>Bahnschrift</vt:lpstr>
      <vt:lpstr>Bahnschrift Condensed</vt:lpstr>
      <vt:lpstr>Garamond</vt:lpstr>
      <vt:lpstr>PT Serif</vt:lpstr>
      <vt:lpstr>SavonVTI</vt:lpstr>
      <vt:lpstr>TEMA : aNIME</vt:lpstr>
      <vt:lpstr>Nama Kelompok : 7 TEMA : ANIME</vt:lpstr>
      <vt:lpstr>PowerPoint Presentation</vt:lpstr>
      <vt:lpstr>STYLE HURUF : ARIAL BOLD</vt:lpstr>
      <vt:lpstr>PEWARNAAN</vt:lpstr>
      <vt:lpstr>JENIS WARNA DAN KODE PEWARNAAN</vt:lpstr>
      <vt:lpstr>MOCKUP</vt:lpstr>
      <vt:lpstr>MOCKUP</vt:lpstr>
      <vt:lpstr>MOODBOARD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ASUS</dc:creator>
  <cp:lastModifiedBy>ASUS</cp:lastModifiedBy>
  <cp:revision>11</cp:revision>
  <dcterms:created xsi:type="dcterms:W3CDTF">2021-04-28T22:40:56Z</dcterms:created>
  <dcterms:modified xsi:type="dcterms:W3CDTF">2021-05-27T08:58:10Z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